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22B7-7A74-4221-8543-BF26FDF27E9C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F83F-96AA-4E2E-9305-584209327C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81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F83F-96AA-4E2E-9305-584209327C6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03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0C56DC-F461-4E96-817E-163AB7B0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619E651-E18E-4C79-A344-F1246B325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EAA2D67-05E0-4650-B3DE-96B06AA7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72D5FB9-CE8C-43FA-80FE-9CCA4007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1C2B37C-8059-47A3-A4FB-57637033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691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E2D9A3-FD6A-4FFA-A7C5-E0EDBFCD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1E1BDD9-DFBE-48D1-8BB8-A4341FF47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550832B-7171-4250-A3F4-5E97EDB7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1F146F1-7184-4DE1-8212-6E6148DA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D3255B7-C219-4867-97B1-BFFEA2D6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0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B7FBC03D-CD76-40A1-B3F1-E7B8072A8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99F81C9-E87C-48EA-A57A-41860FD96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92F01AD-4D8F-4311-8034-1FB5A461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1C2F886-5355-40A1-9B17-DD85D343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3AFA76D-DEBB-487F-BE42-0C9961AE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162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C791FD-B283-4FA1-957C-1506A9CD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939E4C4-DD0B-47C6-9017-225E6C19B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06DE097-0F40-4BD7-A031-0DD71425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8495AB9-B783-4624-BF1C-BA00008F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54A9B99-EE80-4E8B-9547-CB834FC3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926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04FE5E-18FE-4E84-AAED-127B66F6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DD828BA-056D-48C2-8EF4-86F1A2C6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4EAF125-836E-4AC6-B914-DE37D101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52DEF22-590C-4ABB-B647-C19319DA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1443861-5CE8-4580-BB32-ABA7A4A0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105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9E1DFA-1857-4CAF-9CEC-5B834989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00842DC-45F4-43D3-89AF-743840625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9E0308C0-A46E-4357-93DF-71A56E2BE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51F48D5-F004-4101-97B1-B9418EA7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75F34557-325E-4FF2-B8CD-9472E5C9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39C37D2-55AE-4B6B-8D99-F13A4297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060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B258C2-2CCA-4065-9C5D-2C199595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AF7CD1E-12BF-4D5B-8697-486FEE1C7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04003084-F3A7-48A4-9BB6-75B23868B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9EC6E1DC-946B-42EA-8363-39D31B8B9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8717E26D-83EA-4F28-B333-13B1FB65E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AE0473B1-F486-44A6-9AFE-312F1244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68D9CB2-5FE1-4A4E-9A92-F0D9EEEA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6086340A-5FB4-4BCC-AD3F-E9E626DA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6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E42035-7EFD-4BEE-A52A-FCCDE2DB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DE574520-E398-4876-9A1C-D259ABF6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55E6A93-7FCF-4D7B-ABCC-56627820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D8FF1A0-D5E3-423F-B93A-F21E87B6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440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32E2B2F9-4D65-40B8-B2E0-42A8E907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28B22BE-54D1-49B9-B018-594BC2C6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49C7ACD-1CD1-41D0-8E3A-D3B4D23B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742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6A2385-E25D-4E28-91F5-57D8F298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5A8223-B955-4D93-8A86-36BDCEC6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4A73AB2-A92C-48D4-8E9C-1C484E25E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9725B53-7B53-418A-A6A2-76001D7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6E446C3-8E36-4491-A406-43507DAB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7E51809-FEF2-4E5E-B9B9-39739D98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135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BA69E7-0501-43E8-9C91-050EA507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59667D4B-75E7-45F0-908B-900388023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FCD64AE-BF68-490F-87C8-AD3390A57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DD1DA61-8E9D-4F48-993C-2519816B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221F3FF-A7A2-4C16-9133-F898BFB5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4C3EB2B-D6D4-4D77-A3D6-81153B4B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7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0481EF6-C3A7-4F4E-9178-C2878CC6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B470F9B-B217-4010-8C83-2F8233892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44CC8D5-A49B-45F8-BDA6-EE1F80F6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3444E-8531-46E4-9D60-92ACF24E5410}" type="datetimeFigureOut">
              <a:rPr lang="de-CH" smtClean="0"/>
              <a:t>13.04.18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48EA921-36DE-4911-A3CC-F517E5780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A633E63-474A-4272-BAD2-91656F5F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88CA-0454-4BB5-A051-95B0EE81AC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3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uzern.com/de/logiernaechte201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C7DC70-F465-4726-A007-29AF200820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/>
              <a:t>Tourismus in Luzern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FCCCBE7-5C01-4EA2-9036-6ECE4B291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Betrachte die Präsentation aufmerksam und mache dir Notizen dazu auf dem Arbeitsblatt «Tourismus in Luzern».</a:t>
            </a:r>
          </a:p>
        </p:txBody>
      </p:sp>
    </p:spTree>
    <p:extLst>
      <p:ext uri="{BB962C8B-B14F-4D97-AF65-F5344CB8AC3E}">
        <p14:creationId xmlns:p14="http://schemas.microsoft.com/office/powerpoint/2010/main" val="202565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8C256E-B577-40C7-A532-141D248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Impressionen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FA98F19-9A18-404F-9EA6-9145C653CB92}"/>
              </a:ext>
            </a:extLst>
          </p:cNvPr>
          <p:cNvSpPr txBox="1"/>
          <p:nvPr/>
        </p:nvSpPr>
        <p:spPr>
          <a:xfrm>
            <a:off x="6939280" y="5323840"/>
            <a:ext cx="383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/>
              <a:t>Bergpanorama </a:t>
            </a:r>
          </a:p>
        </p:txBody>
      </p:sp>
      <p:pic>
        <p:nvPicPr>
          <p:cNvPr id="5122" name="Picture 2" descr="Berge, Weitsicht, Alpen, Schweiz, Luzern, Rigi, Pilatus">
            <a:extLst>
              <a:ext uri="{FF2B5EF4-FFF2-40B4-BE49-F238E27FC236}">
                <a16:creationId xmlns:a16="http://schemas.microsoft.com/office/drawing/2014/main" xmlns="" id="{848C8976-E9B1-472F-BF4B-3F831435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4500"/>
            <a:ext cx="5135880" cy="39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8C256E-B577-40C7-A532-141D248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Impressionen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FA98F19-9A18-404F-9EA6-9145C653CB92}"/>
              </a:ext>
            </a:extLst>
          </p:cNvPr>
          <p:cNvSpPr txBox="1"/>
          <p:nvPr/>
        </p:nvSpPr>
        <p:spPr>
          <a:xfrm>
            <a:off x="6939280" y="5323840"/>
            <a:ext cx="383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/>
              <a:t>Schifffahrt Vierwaldstättersee </a:t>
            </a:r>
          </a:p>
        </p:txBody>
      </p:sp>
      <p:pic>
        <p:nvPicPr>
          <p:cNvPr id="6146" name="Picture 2" descr="Vierwaldstättersee, Schiff, See, Schweiz, Luzern">
            <a:extLst>
              <a:ext uri="{FF2B5EF4-FFF2-40B4-BE49-F238E27FC236}">
                <a16:creationId xmlns:a16="http://schemas.microsoft.com/office/drawing/2014/main" xmlns="" id="{238BB8E5-B474-4415-8787-FDA36E3E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2683193"/>
            <a:ext cx="560832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2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6211D1-E38B-4B68-B3E3-47CDC1D2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Gäste in Luzern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8F1719B-E47F-4630-B3FA-5176D0D9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CH" altLang="de-DE" dirty="0"/>
              <a:t>Die Besucherzahlen einer Stadt werden anhand der Übernachtungen in den Hotelbetrieben gemessen. Diese Übernachtungen werden Logiernächte genannt. </a:t>
            </a:r>
          </a:p>
          <a:p>
            <a:pPr>
              <a:spcBef>
                <a:spcPct val="50000"/>
              </a:spcBef>
            </a:pPr>
            <a:r>
              <a:rPr lang="de-CH" altLang="de-DE" dirty="0"/>
              <a:t>Dazu gezählt werden auch die Übernachtungen in Ferienwohnungen und Kurbetrieben der Stadt.</a:t>
            </a:r>
          </a:p>
          <a:p>
            <a:pPr>
              <a:spcBef>
                <a:spcPct val="50000"/>
              </a:spcBef>
            </a:pPr>
            <a:r>
              <a:rPr lang="de-CH" altLang="de-DE" dirty="0"/>
              <a:t>Luzern zählt jedes Jahr rund 1.2 Mio. Logiernächte.</a:t>
            </a:r>
            <a:br>
              <a:rPr lang="de-CH" altLang="de-DE" dirty="0"/>
            </a:br>
            <a:r>
              <a:rPr lang="de-CH" altLang="de-DE" dirty="0"/>
              <a:t>(Quelle: </a:t>
            </a:r>
            <a:r>
              <a:rPr lang="de-CH" altLang="de-DE" dirty="0">
                <a:hlinkClick r:id="rId2"/>
              </a:rPr>
              <a:t>www.luzern.com/de/logiernaechte2016</a:t>
            </a:r>
            <a:r>
              <a:rPr lang="de-CH" alt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3842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DA7844-9A2F-4097-8A7B-7727B901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sind Gründe, um nach Luzern zu reisen?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F18E081-B1FD-4862-B395-AB4FC8588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de-CH" altLang="de-DE" b="1" dirty="0"/>
              <a:t> </a:t>
            </a:r>
            <a:r>
              <a:rPr lang="de-CH" altLang="de-DE" dirty="0"/>
              <a:t>d</a:t>
            </a:r>
            <a:r>
              <a:rPr lang="de-CH" altLang="de-DE" dirty="0" smtClean="0"/>
              <a:t>ie </a:t>
            </a:r>
            <a:r>
              <a:rPr lang="de-CH" altLang="de-DE" dirty="0"/>
              <a:t>Architektur der Stadt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CH" altLang="de-DE" dirty="0"/>
              <a:t> </a:t>
            </a:r>
            <a:r>
              <a:rPr lang="de-CH" altLang="de-DE" dirty="0" smtClean="0"/>
              <a:t>der </a:t>
            </a:r>
            <a:r>
              <a:rPr lang="de-CH" altLang="de-DE" dirty="0"/>
              <a:t>Vierwaldstättersee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CH" altLang="de-DE" dirty="0"/>
              <a:t> Panorama der Berge und des Sees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CH" altLang="de-DE" dirty="0"/>
              <a:t> </a:t>
            </a:r>
            <a:r>
              <a:rPr lang="de-CH" altLang="de-DE" dirty="0" smtClean="0"/>
              <a:t>die </a:t>
            </a:r>
            <a:r>
              <a:rPr lang="de-CH" altLang="de-DE" dirty="0"/>
              <a:t>schöne Altstadt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CH" altLang="de-DE" dirty="0"/>
              <a:t> </a:t>
            </a:r>
            <a:r>
              <a:rPr lang="de-CH" altLang="de-DE" dirty="0" smtClean="0"/>
              <a:t>auf </a:t>
            </a:r>
            <a:r>
              <a:rPr lang="de-CH" altLang="de-DE" dirty="0"/>
              <a:t>der Durchfahrt in den Süden oder Norden (von Italien nach Deutschland oder umgekehrt)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de-CH" altLang="de-DE" dirty="0"/>
              <a:t> </a:t>
            </a:r>
            <a:r>
              <a:rPr lang="de-CH" altLang="de-DE" dirty="0" smtClean="0"/>
              <a:t>die </a:t>
            </a:r>
            <a:r>
              <a:rPr lang="de-CH" altLang="de-DE" dirty="0"/>
              <a:t>vielen Kulturevents  (Musikfestivals, Ausstellungen, Fasnacht)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423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ACCDA7-E0A4-488C-B7D3-CE3EFD84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Sehenswürdigkeiten in Luzern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060588C-B508-4F06-9190-7101ECD85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spcBef>
                <a:spcPct val="50000"/>
              </a:spcBef>
              <a:buNone/>
            </a:pPr>
            <a:r>
              <a:rPr lang="de-CH" altLang="de-DE" dirty="0"/>
              <a:t>Zu den beliebtesten Sehenswürdigkeiten gehören …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die Kapellbrücke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die </a:t>
            </a:r>
            <a:r>
              <a:rPr lang="de-CH" altLang="de-DE" dirty="0" err="1"/>
              <a:t>Museggmauer</a:t>
            </a:r>
            <a:r>
              <a:rPr lang="de-CH" altLang="de-DE" dirty="0"/>
              <a:t> und </a:t>
            </a:r>
            <a:r>
              <a:rPr lang="de-CH" altLang="de-DE" dirty="0" err="1"/>
              <a:t>Museggtürme</a:t>
            </a:r>
            <a:endParaRPr lang="de-CH" altLang="de-DE" dirty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das Löwendenkmal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das Verkehrshaus Luzern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eine Schifffahrt auf dem Vierwaldstättersee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KKL (Kultur- und Kongresszentrum Luzern)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Besuch auf dem Pilatus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Besuch auf der Rigi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die Altstadt Luzern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de-CH" altLang="de-DE" dirty="0"/>
              <a:t> die schönen Hotels</a:t>
            </a:r>
          </a:p>
        </p:txBody>
      </p:sp>
    </p:spTree>
    <p:extLst>
      <p:ext uri="{BB962C8B-B14F-4D97-AF65-F5344CB8AC3E}">
        <p14:creationId xmlns:p14="http://schemas.microsoft.com/office/powerpoint/2010/main" val="26413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23984C-EB42-4E44-B425-5CADCE14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Woher stammen die Touristen in Luzern?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E12231A-3EB3-4918-9A35-0BC4C64B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1. Platz: Schweiz (ca. 300`00 Logiernächte)</a:t>
            </a:r>
          </a:p>
          <a:p>
            <a:r>
              <a:rPr lang="de-CH" dirty="0"/>
              <a:t>2. Platz: USA (ca. 200`000 Logiernächte)</a:t>
            </a:r>
          </a:p>
          <a:p>
            <a:r>
              <a:rPr lang="de-CH" dirty="0"/>
              <a:t>3. Platz: China (ca. 120`000 Logiernächte)</a:t>
            </a:r>
          </a:p>
          <a:p>
            <a:r>
              <a:rPr lang="de-CH" dirty="0"/>
              <a:t>4. Platz: Deutschland (ca. 90`000 Logiernächte)</a:t>
            </a:r>
          </a:p>
          <a:p>
            <a:r>
              <a:rPr lang="de-CH" dirty="0"/>
              <a:t>5. Platz: Indien (ca. 58`000 Logiernächte)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Quelle: www.luzern.com/de/logiernaechte2016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47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8C256E-B577-40C7-A532-141D248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Impressionen</a:t>
            </a:r>
          </a:p>
        </p:txBody>
      </p:sp>
      <p:pic>
        <p:nvPicPr>
          <p:cNvPr id="1026" name="Picture 2" descr="Luzern, Museggmauer, Historisch, Altstadt, Türmchen">
            <a:extLst>
              <a:ext uri="{FF2B5EF4-FFF2-40B4-BE49-F238E27FC236}">
                <a16:creationId xmlns:a16="http://schemas.microsoft.com/office/drawing/2014/main" xmlns="" id="{1F8603A7-70D8-4C20-B1CD-9B63C7179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114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FA98F19-9A18-404F-9EA6-9145C653CB92}"/>
              </a:ext>
            </a:extLst>
          </p:cNvPr>
          <p:cNvSpPr txBox="1"/>
          <p:nvPr/>
        </p:nvSpPr>
        <p:spPr>
          <a:xfrm>
            <a:off x="6939280" y="5323840"/>
            <a:ext cx="383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 err="1"/>
              <a:t>Museggmauer</a:t>
            </a:r>
            <a:r>
              <a:rPr lang="de-CH" sz="2500" dirty="0"/>
              <a:t> mit Türmen</a:t>
            </a:r>
          </a:p>
        </p:txBody>
      </p:sp>
    </p:spTree>
    <p:extLst>
      <p:ext uri="{BB962C8B-B14F-4D97-AF65-F5344CB8AC3E}">
        <p14:creationId xmlns:p14="http://schemas.microsoft.com/office/powerpoint/2010/main" val="28916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8C256E-B577-40C7-A532-141D248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FA98F19-9A18-404F-9EA6-9145C653CB92}"/>
              </a:ext>
            </a:extLst>
          </p:cNvPr>
          <p:cNvSpPr txBox="1"/>
          <p:nvPr/>
        </p:nvSpPr>
        <p:spPr>
          <a:xfrm>
            <a:off x="6939280" y="5323840"/>
            <a:ext cx="383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/>
              <a:t>Chateau Gütsch</a:t>
            </a:r>
          </a:p>
        </p:txBody>
      </p:sp>
      <p:pic>
        <p:nvPicPr>
          <p:cNvPr id="2050" name="Picture 2" descr="Château Gütsch, Luzern, Hotel, Château, Gütsch, Burg">
            <a:extLst>
              <a:ext uri="{FF2B5EF4-FFF2-40B4-BE49-F238E27FC236}">
                <a16:creationId xmlns:a16="http://schemas.microsoft.com/office/drawing/2014/main" xmlns="" id="{A1D638FD-BAF4-4C47-A1AA-3EF6A5C4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072639"/>
            <a:ext cx="5893647" cy="44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8C256E-B577-40C7-A532-141D248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FA98F19-9A18-404F-9EA6-9145C653CB92}"/>
              </a:ext>
            </a:extLst>
          </p:cNvPr>
          <p:cNvSpPr txBox="1"/>
          <p:nvPr/>
        </p:nvSpPr>
        <p:spPr>
          <a:xfrm>
            <a:off x="6939280" y="5323840"/>
            <a:ext cx="383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/>
              <a:t>Löwendenkmal</a:t>
            </a:r>
          </a:p>
        </p:txBody>
      </p:sp>
      <p:pic>
        <p:nvPicPr>
          <p:cNvPr id="3074" name="Picture 2" descr="Löwendenkmal, Denkmal, Löwe, Sterbend, Relief">
            <a:extLst>
              <a:ext uri="{FF2B5EF4-FFF2-40B4-BE49-F238E27FC236}">
                <a16:creationId xmlns:a16="http://schemas.microsoft.com/office/drawing/2014/main" xmlns="" id="{46A5091A-3CF5-4EF5-B453-D96CEFB5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0880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6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8C256E-B577-40C7-A532-141D248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Impressionen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FA98F19-9A18-404F-9EA6-9145C653CB92}"/>
              </a:ext>
            </a:extLst>
          </p:cNvPr>
          <p:cNvSpPr txBox="1"/>
          <p:nvPr/>
        </p:nvSpPr>
        <p:spPr>
          <a:xfrm>
            <a:off x="6939280" y="5323840"/>
            <a:ext cx="383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/>
              <a:t>KKL Luzern</a:t>
            </a:r>
          </a:p>
        </p:txBody>
      </p:sp>
      <p:pic>
        <p:nvPicPr>
          <p:cNvPr id="4100" name="Picture 4" descr="Kkl, Luzern, Blaue Himmel">
            <a:extLst>
              <a:ext uri="{FF2B5EF4-FFF2-40B4-BE49-F238E27FC236}">
                <a16:creationId xmlns:a16="http://schemas.microsoft.com/office/drawing/2014/main" xmlns="" id="{48DE86E6-2069-4DEF-B787-00139D42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" y="2926080"/>
            <a:ext cx="5358565" cy="35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5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Macintosh PowerPoint</Application>
  <PresentationFormat>Breitbild</PresentationFormat>
  <Paragraphs>46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</vt:lpstr>
      <vt:lpstr>Tourismus in Luzern</vt:lpstr>
      <vt:lpstr>Gäste in Luzern</vt:lpstr>
      <vt:lpstr>Was sind Gründe, um nach Luzern zu reisen?</vt:lpstr>
      <vt:lpstr>Sehenswürdigkeiten in Luzern</vt:lpstr>
      <vt:lpstr>Woher stammen die Touristen in Luzern?</vt:lpstr>
      <vt:lpstr>Impressionen</vt:lpstr>
      <vt:lpstr>Impressionen</vt:lpstr>
      <vt:lpstr>Impressionen</vt:lpstr>
      <vt:lpstr>Impressionen</vt:lpstr>
      <vt:lpstr>Impressionen</vt:lpstr>
      <vt:lpstr>Impressionen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Luzerner Brauchtum</dc:title>
  <dc:creator>Gregor Jost</dc:creator>
  <cp:lastModifiedBy>Felix Ruhl</cp:lastModifiedBy>
  <cp:revision>9</cp:revision>
  <dcterms:created xsi:type="dcterms:W3CDTF">2018-01-30T09:01:45Z</dcterms:created>
  <dcterms:modified xsi:type="dcterms:W3CDTF">2018-04-13T13:20:19Z</dcterms:modified>
</cp:coreProperties>
</file>