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/>
    <p:restoredTop sz="94643"/>
  </p:normalViewPr>
  <p:slideViewPr>
    <p:cSldViewPr snapToGrid="0">
      <p:cViewPr>
        <p:scale>
          <a:sx n="132" d="100"/>
          <a:sy n="132" d="100"/>
        </p:scale>
        <p:origin x="-9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FE0C56DC-F461-4E96-817E-163AB7B01D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="" xmlns:a16="http://schemas.microsoft.com/office/drawing/2014/main" id="{9619E651-E18E-4C79-A344-F1246B325E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0EAA2D67-05E0-4650-B3DE-96B06AA71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3444E-8531-46E4-9D60-92ACF24E5410}" type="datetimeFigureOut">
              <a:rPr lang="de-CH" smtClean="0"/>
              <a:t>23.04.2018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C72D5FB9-CE8C-43FA-80FE-9CCA4007F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71C2B37C-8059-47A3-A4FB-57637033E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88CA-0454-4BB5-A051-95B0EE81AC0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8691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D3E2D9A3-FD6A-4FFA-A7C5-E0EDBFCD5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="" xmlns:a16="http://schemas.microsoft.com/office/drawing/2014/main" id="{91E1BDD9-DFBE-48D1-8BB8-A4341FF47F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A550832B-7171-4250-A3F4-5E97EDB7D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3444E-8531-46E4-9D60-92ACF24E5410}" type="datetimeFigureOut">
              <a:rPr lang="de-CH" smtClean="0"/>
              <a:t>23.04.2018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E1F146F1-7184-4DE1-8212-6E6148DAE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8D3255B7-C219-4867-97B1-BFFEA2D6B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88CA-0454-4BB5-A051-95B0EE81AC0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9905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="" xmlns:a16="http://schemas.microsoft.com/office/drawing/2014/main" id="{B7FBC03D-CD76-40A1-B3F1-E7B8072A8A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="" xmlns:a16="http://schemas.microsoft.com/office/drawing/2014/main" id="{699F81C9-E87C-48EA-A57A-41860FD961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C92F01AD-4D8F-4311-8034-1FB5A461A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3444E-8531-46E4-9D60-92ACF24E5410}" type="datetimeFigureOut">
              <a:rPr lang="de-CH" smtClean="0"/>
              <a:t>23.04.2018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51C2F886-5355-40A1-9B17-DD85D3432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B3AFA76D-DEBB-487F-BE42-0C9961AE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88CA-0454-4BB5-A051-95B0EE81AC0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61627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F8C791FD-B283-4FA1-957C-1506A9CDB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A939E4C4-DD0B-47C6-9017-225E6C19B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506DE097-0F40-4BD7-A031-0DD714252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3444E-8531-46E4-9D60-92ACF24E5410}" type="datetimeFigureOut">
              <a:rPr lang="de-CH" smtClean="0"/>
              <a:t>23.04.2018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E8495AB9-B783-4624-BF1C-BA00008FA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454A9B99-EE80-4E8B-9547-CB834FC31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88CA-0454-4BB5-A051-95B0EE81AC0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49263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A504FE5E-18FE-4E84-AAED-127B66F64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="" xmlns:a16="http://schemas.microsoft.com/office/drawing/2014/main" id="{2DD828BA-056D-48C2-8EF4-86F1A2C66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94EAF125-836E-4AC6-B914-DE37D1016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3444E-8531-46E4-9D60-92ACF24E5410}" type="datetimeFigureOut">
              <a:rPr lang="de-CH" smtClean="0"/>
              <a:t>23.04.2018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E52DEF22-590C-4ABB-B647-C19319DA5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F1443861-5CE8-4580-BB32-ABA7A4A07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88CA-0454-4BB5-A051-95B0EE81AC0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0105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379E1DFA-1857-4CAF-9CEC-5B8349894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B00842DC-45F4-43D3-89AF-7438406255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="" xmlns:a16="http://schemas.microsoft.com/office/drawing/2014/main" id="{9E0308C0-A46E-4357-93DF-71A56E2BEB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="" xmlns:a16="http://schemas.microsoft.com/office/drawing/2014/main" id="{F51F48D5-F004-4101-97B1-B9418EA76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3444E-8531-46E4-9D60-92ACF24E5410}" type="datetimeFigureOut">
              <a:rPr lang="de-CH" smtClean="0"/>
              <a:t>23.04.2018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="" xmlns:a16="http://schemas.microsoft.com/office/drawing/2014/main" id="{75F34557-325E-4FF2-B8CD-9472E5C91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="" xmlns:a16="http://schemas.microsoft.com/office/drawing/2014/main" id="{639C37D2-55AE-4B6B-8D99-F13A42976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88CA-0454-4BB5-A051-95B0EE81AC0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30609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E3B258C2-2CCA-4065-9C5D-2C1995958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="" xmlns:a16="http://schemas.microsoft.com/office/drawing/2014/main" id="{8AF7CD1E-12BF-4D5B-8697-486FEE1C7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="" xmlns:a16="http://schemas.microsoft.com/office/drawing/2014/main" id="{04003084-F3A7-48A4-9BB6-75B23868BF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="" xmlns:a16="http://schemas.microsoft.com/office/drawing/2014/main" id="{9EC6E1DC-946B-42EA-8363-39D31B8B9F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="" xmlns:a16="http://schemas.microsoft.com/office/drawing/2014/main" id="{8717E26D-83EA-4F28-B333-13B1FB65EC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="" xmlns:a16="http://schemas.microsoft.com/office/drawing/2014/main" id="{AE0473B1-F486-44A6-9AFE-312F12449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3444E-8531-46E4-9D60-92ACF24E5410}" type="datetimeFigureOut">
              <a:rPr lang="de-CH" smtClean="0"/>
              <a:t>23.04.2018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="" xmlns:a16="http://schemas.microsoft.com/office/drawing/2014/main" id="{168D9CB2-5FE1-4A4E-9A92-F0D9EEEAD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="" xmlns:a16="http://schemas.microsoft.com/office/drawing/2014/main" id="{6086340A-5FB4-4BCC-AD3F-E9E626DAE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88CA-0454-4BB5-A051-95B0EE81AC0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9668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FFE42035-7EFD-4BEE-A52A-FCCDE2DB4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="" xmlns:a16="http://schemas.microsoft.com/office/drawing/2014/main" id="{DE574520-E398-4876-9A1C-D259ABF6F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3444E-8531-46E4-9D60-92ACF24E5410}" type="datetimeFigureOut">
              <a:rPr lang="de-CH" smtClean="0"/>
              <a:t>23.04.2018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="" xmlns:a16="http://schemas.microsoft.com/office/drawing/2014/main" id="{255E6A93-7FCF-4D7B-ABCC-566278208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="" xmlns:a16="http://schemas.microsoft.com/office/drawing/2014/main" id="{6D8FF1A0-D5E3-423F-B93A-F21E87B62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88CA-0454-4BB5-A051-95B0EE81AC0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94404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="" xmlns:a16="http://schemas.microsoft.com/office/drawing/2014/main" id="{32E2B2F9-4D65-40B8-B2E0-42A8E9078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3444E-8531-46E4-9D60-92ACF24E5410}" type="datetimeFigureOut">
              <a:rPr lang="de-CH" smtClean="0"/>
              <a:t>23.04.2018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="" xmlns:a16="http://schemas.microsoft.com/office/drawing/2014/main" id="{328B22BE-54D1-49B9-B018-594BC2C66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="" xmlns:a16="http://schemas.microsoft.com/office/drawing/2014/main" id="{E49C7ACD-1CD1-41D0-8E3A-D3B4D23BD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88CA-0454-4BB5-A051-95B0EE81AC0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27428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D96A2385-E25D-4E28-91F5-57D8F2984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6D5A8223-B955-4D93-8A86-36BDCEC6C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="" xmlns:a16="http://schemas.microsoft.com/office/drawing/2014/main" id="{54A73AB2-A92C-48D4-8E9C-1C484E25E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="" xmlns:a16="http://schemas.microsoft.com/office/drawing/2014/main" id="{C9725B53-7B53-418A-A6A2-76001D7A9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3444E-8531-46E4-9D60-92ACF24E5410}" type="datetimeFigureOut">
              <a:rPr lang="de-CH" smtClean="0"/>
              <a:t>23.04.2018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="" xmlns:a16="http://schemas.microsoft.com/office/drawing/2014/main" id="{A6E446C3-8E36-4491-A406-43507DAB6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="" xmlns:a16="http://schemas.microsoft.com/office/drawing/2014/main" id="{C7E51809-FEF2-4E5E-B9B9-39739D983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88CA-0454-4BB5-A051-95B0EE81AC0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31359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B3BA69E7-0501-43E8-9C91-050EA507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="" xmlns:a16="http://schemas.microsoft.com/office/drawing/2014/main" id="{59667D4B-75E7-45F0-908B-900388023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="" xmlns:a16="http://schemas.microsoft.com/office/drawing/2014/main" id="{2FCD64AE-BF68-490F-87C8-AD3390A57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="" xmlns:a16="http://schemas.microsoft.com/office/drawing/2014/main" id="{6DD1DA61-8E9D-4F48-993C-2519816B5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3444E-8531-46E4-9D60-92ACF24E5410}" type="datetimeFigureOut">
              <a:rPr lang="de-CH" smtClean="0"/>
              <a:t>23.04.2018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="" xmlns:a16="http://schemas.microsoft.com/office/drawing/2014/main" id="{2221F3FF-A7A2-4C16-9133-F898BFB55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="" xmlns:a16="http://schemas.microsoft.com/office/drawing/2014/main" id="{F4C3EB2B-D6D4-4D77-A3D6-81153B4B6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488CA-0454-4BB5-A051-95B0EE81AC0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81742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t="-8000" b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="" xmlns:a16="http://schemas.microsoft.com/office/drawing/2014/main" id="{80481EF6-C3A7-4F4E-9178-C2878CC6A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="" xmlns:a16="http://schemas.microsoft.com/office/drawing/2014/main" id="{EB470F9B-B217-4010-8C83-2F8233892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E44CC8D5-A49B-45F8-BDA6-EE1F80F69F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3444E-8531-46E4-9D60-92ACF24E5410}" type="datetimeFigureOut">
              <a:rPr lang="de-CH" smtClean="0"/>
              <a:t>23.04.2018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B48EA921-36DE-4911-A3CC-F517E57804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BA633E63-474A-4272-BAD2-91656F5F72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488CA-0454-4BB5-A051-95B0EE81AC03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56392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EFC7DC70-F465-4726-A007-29AF200820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b="1" dirty="0"/>
              <a:t>Luzerner Brauchtum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="" xmlns:a16="http://schemas.microsoft.com/office/drawing/2014/main" id="{BFCCCBE7-5C01-4EA2-9036-6ECE4B2917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Ersetze die Fragen jeweils direkt durch deine Antworten und füge die gefundenen Bilder ein.</a:t>
            </a:r>
          </a:p>
        </p:txBody>
      </p:sp>
    </p:spTree>
    <p:extLst>
      <p:ext uri="{BB962C8B-B14F-4D97-AF65-F5344CB8AC3E}">
        <p14:creationId xmlns:p14="http://schemas.microsoft.com/office/powerpoint/2010/main" val="2025656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6C6211D1-E38B-4B68-B3E3-47CDC1D20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Luzerner Fasnacht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68F1719B-E47F-4630-B3FA-5176D0D91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Was ist speziell an der Luzerner Fasnacht?</a:t>
            </a:r>
          </a:p>
          <a:p>
            <a:r>
              <a:rPr lang="de-CH" dirty="0"/>
              <a:t>Welche Rituale und Traditionen sind Bestandteil der Fasnacht?</a:t>
            </a:r>
          </a:p>
          <a:p>
            <a:r>
              <a:rPr lang="de-CH" dirty="0"/>
              <a:t>Finde mindestens </a:t>
            </a:r>
            <a:r>
              <a:rPr lang="de-CH" dirty="0" smtClean="0"/>
              <a:t>drei </a:t>
            </a:r>
            <a:r>
              <a:rPr lang="de-CH" dirty="0"/>
              <a:t>aussagekräftige Bilder der Fasnacht und füge sie hier ein.</a:t>
            </a:r>
          </a:p>
        </p:txBody>
      </p:sp>
    </p:spTree>
    <p:extLst>
      <p:ext uri="{BB962C8B-B14F-4D97-AF65-F5344CB8AC3E}">
        <p14:creationId xmlns:p14="http://schemas.microsoft.com/office/powerpoint/2010/main" val="4138422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B7A725D-A651-4F57-8F49-674981500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Auffahrts-Umritt Beromünster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9942B84F-3AC3-47AE-952A-BA185D3BD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Wann findet der Auffahrts-Umritt statt?</a:t>
            </a:r>
          </a:p>
          <a:p>
            <a:r>
              <a:rPr lang="de-CH" dirty="0"/>
              <a:t>Was passiert dann?</a:t>
            </a:r>
          </a:p>
          <a:p>
            <a:r>
              <a:rPr lang="de-CH" dirty="0"/>
              <a:t>Seit wann gibt es diesen Brauch?</a:t>
            </a:r>
          </a:p>
          <a:p>
            <a:r>
              <a:rPr lang="de-CH" dirty="0"/>
              <a:t>Füge mindestens ein passendes Bild dazu ein.</a:t>
            </a:r>
          </a:p>
        </p:txBody>
      </p:sp>
    </p:spTree>
    <p:extLst>
      <p:ext uri="{BB962C8B-B14F-4D97-AF65-F5344CB8AC3E}">
        <p14:creationId xmlns:p14="http://schemas.microsoft.com/office/powerpoint/2010/main" val="2125809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21466E60-E416-40BA-BEF6-28A440C27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Gans-Abhauet in Sursee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C5FFCB60-E7A3-4B11-9C44-F383BB053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Wann findet die Gans-Abhauet statt?</a:t>
            </a:r>
          </a:p>
          <a:p>
            <a:r>
              <a:rPr lang="de-CH" dirty="0"/>
              <a:t>Welche Wettbewerbe gibt es zu diesem Anlass?</a:t>
            </a:r>
          </a:p>
          <a:p>
            <a:r>
              <a:rPr lang="de-CH" dirty="0"/>
              <a:t>Was geschieht bei der Gans-Abhauet genau?</a:t>
            </a:r>
          </a:p>
          <a:p>
            <a:r>
              <a:rPr lang="de-CH" dirty="0"/>
              <a:t>Finde ein passendes Bild und füge es hier ein.</a:t>
            </a:r>
          </a:p>
        </p:txBody>
      </p:sp>
    </p:spTree>
    <p:extLst>
      <p:ext uri="{BB962C8B-B14F-4D97-AF65-F5344CB8AC3E}">
        <p14:creationId xmlns:p14="http://schemas.microsoft.com/office/powerpoint/2010/main" val="2777917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D3A01BD9-362A-4700-8FB6-5CEE86E61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 err="1"/>
              <a:t>Bärteli</a:t>
            </a:r>
            <a:r>
              <a:rPr lang="de-CH" b="1" dirty="0"/>
              <a:t>-Essen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E3E3BFAE-2F53-4F45-9D88-D01D71121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Wann findet das </a:t>
            </a:r>
            <a:r>
              <a:rPr lang="de-CH" dirty="0" err="1"/>
              <a:t>Bärteli</a:t>
            </a:r>
            <a:r>
              <a:rPr lang="de-CH" dirty="0"/>
              <a:t>-Essen statt?</a:t>
            </a:r>
          </a:p>
          <a:p>
            <a:r>
              <a:rPr lang="de-CH" dirty="0"/>
              <a:t>Wer darf daran teilnehmen?</a:t>
            </a:r>
          </a:p>
          <a:p>
            <a:r>
              <a:rPr lang="de-CH" dirty="0"/>
              <a:t>Was wird gegessen und warum?</a:t>
            </a:r>
          </a:p>
          <a:p>
            <a:r>
              <a:rPr lang="de-CH" dirty="0"/>
              <a:t>Finde ein Bild des Festmahls und füge es hier ein.</a:t>
            </a:r>
          </a:p>
        </p:txBody>
      </p:sp>
    </p:spTree>
    <p:extLst>
      <p:ext uri="{BB962C8B-B14F-4D97-AF65-F5344CB8AC3E}">
        <p14:creationId xmlns:p14="http://schemas.microsoft.com/office/powerpoint/2010/main" val="2096893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B836D705-C675-4A83-A44A-9EB4A6219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Meine Meinung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05B1EC3C-02C9-4B01-9874-95FB68C87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Welchen Anlass würdest du gerne einmal besuchen? Weshalb?</a:t>
            </a:r>
          </a:p>
          <a:p>
            <a:r>
              <a:rPr lang="de-CH" dirty="0"/>
              <a:t>Welcher Brauch gefällt dir nicht? Weshalb?</a:t>
            </a:r>
          </a:p>
          <a:p>
            <a:r>
              <a:rPr lang="de-CH" dirty="0"/>
              <a:t>Schreibe einen kurzen Text in diese Folie und begründe deine Meinung.</a:t>
            </a:r>
          </a:p>
        </p:txBody>
      </p:sp>
    </p:spTree>
    <p:extLst>
      <p:ext uri="{BB962C8B-B14F-4D97-AF65-F5344CB8AC3E}">
        <p14:creationId xmlns:p14="http://schemas.microsoft.com/office/powerpoint/2010/main" val="3859243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Benutzerdefiniert</PresentationFormat>
  <Paragraphs>25</Paragraphs>
  <Slides>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Office</vt:lpstr>
      <vt:lpstr>Luzerner Brauchtum</vt:lpstr>
      <vt:lpstr>Luzerner Fasnacht</vt:lpstr>
      <vt:lpstr>Auffahrts-Umritt Beromünster</vt:lpstr>
      <vt:lpstr>Gans-Abhauet in Sursee</vt:lpstr>
      <vt:lpstr>Bärteli-Essen</vt:lpstr>
      <vt:lpstr>Meine Meinung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Luzerner Brauchtum</dc:title>
  <dc:creator>Gregor Jost</dc:creator>
  <cp:lastModifiedBy>Reto Braun</cp:lastModifiedBy>
  <cp:revision>3</cp:revision>
  <dcterms:created xsi:type="dcterms:W3CDTF">2018-01-30T09:01:45Z</dcterms:created>
  <dcterms:modified xsi:type="dcterms:W3CDTF">2018-04-23T15:06:14Z</dcterms:modified>
</cp:coreProperties>
</file>